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311" r:id="rId3"/>
    <p:sldId id="314" r:id="rId4"/>
    <p:sldId id="301" r:id="rId5"/>
    <p:sldId id="277" r:id="rId6"/>
    <p:sldId id="308" r:id="rId7"/>
    <p:sldId id="313" r:id="rId8"/>
    <p:sldId id="312" r:id="rId9"/>
    <p:sldId id="315" r:id="rId10"/>
    <p:sldId id="290" r:id="rId11"/>
    <p:sldId id="291" r:id="rId12"/>
    <p:sldId id="292" r:id="rId13"/>
    <p:sldId id="293" r:id="rId14"/>
    <p:sldId id="31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A0D2A7-43B2-4FF1-85A5-615123C704B7}">
          <p14:sldIdLst>
            <p14:sldId id="256"/>
            <p14:sldId id="311"/>
            <p14:sldId id="314"/>
            <p14:sldId id="301"/>
            <p14:sldId id="277"/>
            <p14:sldId id="308"/>
          </p14:sldIdLst>
        </p14:section>
        <p14:section name="Untitled Section" id="{B47BE421-22F7-4953-A201-5893B78BD329}">
          <p14:sldIdLst>
            <p14:sldId id="313"/>
            <p14:sldId id="312"/>
            <p14:sldId id="315"/>
            <p14:sldId id="290"/>
            <p14:sldId id="291"/>
            <p14:sldId id="292"/>
            <p14:sldId id="293"/>
            <p14:sldId id="31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4F4BD-0A38-41DB-B63D-3619F96CC830}" v="49" dt="2022-10-31T02:01:11.077"/>
    <p1510:client id="{FDA272A3-F762-4F3A-BEE2-C7AFECF3E26A}" v="49" dt="2022-10-31T20:35:01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8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1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ermeier, John R." userId="f2bd3b9d-0b65-4263-a591-4cc6e33bfd70" providerId="ADAL" clId="{FDA272A3-F762-4F3A-BEE2-C7AFECF3E26A}"/>
    <pc:docChg chg="undo custSel addSld delSld modSld modSection">
      <pc:chgData name="Obermeier, John R." userId="f2bd3b9d-0b65-4263-a591-4cc6e33bfd70" providerId="ADAL" clId="{FDA272A3-F762-4F3A-BEE2-C7AFECF3E26A}" dt="2022-10-31T20:39:58.814" v="781" actId="14100"/>
      <pc:docMkLst>
        <pc:docMk/>
      </pc:docMkLst>
      <pc:sldChg chg="modSp mod">
        <pc:chgData name="Obermeier, John R." userId="f2bd3b9d-0b65-4263-a591-4cc6e33bfd70" providerId="ADAL" clId="{FDA272A3-F762-4F3A-BEE2-C7AFECF3E26A}" dt="2022-10-31T12:19:15.914" v="365" actId="14100"/>
        <pc:sldMkLst>
          <pc:docMk/>
          <pc:sldMk cId="3826568850" sldId="256"/>
        </pc:sldMkLst>
        <pc:spChg chg="mod">
          <ac:chgData name="Obermeier, John R." userId="f2bd3b9d-0b65-4263-a591-4cc6e33bfd70" providerId="ADAL" clId="{FDA272A3-F762-4F3A-BEE2-C7AFECF3E26A}" dt="2022-10-31T12:16:34.450" v="355" actId="113"/>
          <ac:spMkLst>
            <pc:docMk/>
            <pc:sldMk cId="3826568850" sldId="256"/>
            <ac:spMk id="2" creationId="{9F7C540C-4DAA-C049-8B2E-7393C3F4AC42}"/>
          </ac:spMkLst>
        </pc:spChg>
        <pc:picChg chg="mod">
          <ac:chgData name="Obermeier, John R." userId="f2bd3b9d-0b65-4263-a591-4cc6e33bfd70" providerId="ADAL" clId="{FDA272A3-F762-4F3A-BEE2-C7AFECF3E26A}" dt="2022-10-31T12:19:15.914" v="365" actId="14100"/>
          <ac:picMkLst>
            <pc:docMk/>
            <pc:sldMk cId="3826568850" sldId="256"/>
            <ac:picMk id="1027" creationId="{FB9765CB-CBFF-A9F5-E227-9051204FA5B4}"/>
          </ac:picMkLst>
        </pc:picChg>
      </pc:sldChg>
      <pc:sldChg chg="addSp delSp modSp mod">
        <pc:chgData name="Obermeier, John R." userId="f2bd3b9d-0b65-4263-a591-4cc6e33bfd70" providerId="ADAL" clId="{FDA272A3-F762-4F3A-BEE2-C7AFECF3E26A}" dt="2022-10-31T12:29:00.059" v="390" actId="14100"/>
        <pc:sldMkLst>
          <pc:docMk/>
          <pc:sldMk cId="263738433" sldId="281"/>
        </pc:sldMkLst>
        <pc:spChg chg="add mod">
          <ac:chgData name="Obermeier, John R." userId="f2bd3b9d-0b65-4263-a591-4cc6e33bfd70" providerId="ADAL" clId="{FDA272A3-F762-4F3A-BEE2-C7AFECF3E26A}" dt="2022-10-31T12:29:00.059" v="390" actId="14100"/>
          <ac:spMkLst>
            <pc:docMk/>
            <pc:sldMk cId="263738433" sldId="281"/>
            <ac:spMk id="5" creationId="{9875530B-8DA1-FCF4-ABFA-BCE461FB055D}"/>
          </ac:spMkLst>
        </pc:spChg>
        <pc:picChg chg="add del mod">
          <ac:chgData name="Obermeier, John R." userId="f2bd3b9d-0b65-4263-a591-4cc6e33bfd70" providerId="ADAL" clId="{FDA272A3-F762-4F3A-BEE2-C7AFECF3E26A}" dt="2022-10-31T12:27:52.538" v="366" actId="478"/>
          <ac:picMkLst>
            <pc:docMk/>
            <pc:sldMk cId="263738433" sldId="281"/>
            <ac:picMk id="1026" creationId="{551BBCA3-3172-7F21-6144-92CE9FD112CB}"/>
          </ac:picMkLst>
        </pc:picChg>
        <pc:picChg chg="add mod">
          <ac:chgData name="Obermeier, John R." userId="f2bd3b9d-0b65-4263-a591-4cc6e33bfd70" providerId="ADAL" clId="{FDA272A3-F762-4F3A-BEE2-C7AFECF3E26A}" dt="2022-10-31T12:28:00.517" v="368" actId="1076"/>
          <ac:picMkLst>
            <pc:docMk/>
            <pc:sldMk cId="263738433" sldId="281"/>
            <ac:picMk id="1027" creationId="{74D6C25E-D0D2-0210-1541-C5B783C7628C}"/>
          </ac:picMkLst>
        </pc:picChg>
        <pc:picChg chg="del">
          <ac:chgData name="Obermeier, John R." userId="f2bd3b9d-0b65-4263-a591-4cc6e33bfd70" providerId="ADAL" clId="{FDA272A3-F762-4F3A-BEE2-C7AFECF3E26A}" dt="2022-10-31T12:17:43.385" v="356" actId="478"/>
          <ac:picMkLst>
            <pc:docMk/>
            <pc:sldMk cId="263738433" sldId="281"/>
            <ac:picMk id="2050" creationId="{51F4CB96-7D6C-A33E-B179-9A21E0E4AC1A}"/>
          </ac:picMkLst>
        </pc:picChg>
      </pc:sldChg>
      <pc:sldChg chg="addSp delSp modSp mod">
        <pc:chgData name="Obermeier, John R." userId="f2bd3b9d-0b65-4263-a591-4cc6e33bfd70" providerId="ADAL" clId="{FDA272A3-F762-4F3A-BEE2-C7AFECF3E26A}" dt="2022-10-31T12:36:32.379" v="514" actId="113"/>
        <pc:sldMkLst>
          <pc:docMk/>
          <pc:sldMk cId="2711368004" sldId="291"/>
        </pc:sldMkLst>
        <pc:spChg chg="mod">
          <ac:chgData name="Obermeier, John R." userId="f2bd3b9d-0b65-4263-a591-4cc6e33bfd70" providerId="ADAL" clId="{FDA272A3-F762-4F3A-BEE2-C7AFECF3E26A}" dt="2022-10-31T12:36:32.379" v="514" actId="113"/>
          <ac:spMkLst>
            <pc:docMk/>
            <pc:sldMk cId="2711368004" sldId="291"/>
            <ac:spMk id="4" creationId="{37547864-7086-1240-8A6B-A08821B56545}"/>
          </ac:spMkLst>
        </pc:spChg>
        <pc:spChg chg="mod">
          <ac:chgData name="Obermeier, John R." userId="f2bd3b9d-0b65-4263-a591-4cc6e33bfd70" providerId="ADAL" clId="{FDA272A3-F762-4F3A-BEE2-C7AFECF3E26A}" dt="2022-10-31T12:02:57.444" v="334" actId="14100"/>
          <ac:spMkLst>
            <pc:docMk/>
            <pc:sldMk cId="2711368004" sldId="291"/>
            <ac:spMk id="14" creationId="{62BBA90B-E5BF-7FBC-7917-24A2B5199E95}"/>
          </ac:spMkLst>
        </pc:spChg>
        <pc:spChg chg="del mod">
          <ac:chgData name="Obermeier, John R." userId="f2bd3b9d-0b65-4263-a591-4cc6e33bfd70" providerId="ADAL" clId="{FDA272A3-F762-4F3A-BEE2-C7AFECF3E26A}" dt="2022-10-31T12:03:07.457" v="338" actId="478"/>
          <ac:spMkLst>
            <pc:docMk/>
            <pc:sldMk cId="2711368004" sldId="291"/>
            <ac:spMk id="15" creationId="{19233934-23F8-4AC1-D486-FFF6230563DE}"/>
          </ac:spMkLst>
        </pc:spChg>
        <pc:picChg chg="add mod">
          <ac:chgData name="Obermeier, John R." userId="f2bd3b9d-0b65-4263-a591-4cc6e33bfd70" providerId="ADAL" clId="{FDA272A3-F762-4F3A-BEE2-C7AFECF3E26A}" dt="2022-10-31T12:03:44.556" v="345" actId="207"/>
          <ac:picMkLst>
            <pc:docMk/>
            <pc:sldMk cId="2711368004" sldId="291"/>
            <ac:picMk id="6" creationId="{5A11D112-2E3B-A965-2009-2A3B82465F09}"/>
          </ac:picMkLst>
        </pc:picChg>
        <pc:picChg chg="add del mod">
          <ac:chgData name="Obermeier, John R." userId="f2bd3b9d-0b65-4263-a591-4cc6e33bfd70" providerId="ADAL" clId="{FDA272A3-F762-4F3A-BEE2-C7AFECF3E26A}" dt="2022-10-31T12:05:18.702" v="348" actId="478"/>
          <ac:picMkLst>
            <pc:docMk/>
            <pc:sldMk cId="2711368004" sldId="291"/>
            <ac:picMk id="10" creationId="{12C2AFA4-22A5-4571-A09D-F33CC48F91A1}"/>
          </ac:picMkLst>
        </pc:picChg>
        <pc:picChg chg="mod">
          <ac:chgData name="Obermeier, John R." userId="f2bd3b9d-0b65-4263-a591-4cc6e33bfd70" providerId="ADAL" clId="{FDA272A3-F762-4F3A-BEE2-C7AFECF3E26A}" dt="2022-10-31T12:03:00.841" v="336" actId="1076"/>
          <ac:picMkLst>
            <pc:docMk/>
            <pc:sldMk cId="2711368004" sldId="291"/>
            <ac:picMk id="13" creationId="{F202B8A1-2824-4DB8-DD4B-4BE610AB7736}"/>
          </ac:picMkLst>
        </pc:picChg>
      </pc:sldChg>
      <pc:sldChg chg="addSp delSp modSp mod">
        <pc:chgData name="Obermeier, John R." userId="f2bd3b9d-0b65-4263-a591-4cc6e33bfd70" providerId="ADAL" clId="{FDA272A3-F762-4F3A-BEE2-C7AFECF3E26A}" dt="2022-10-31T12:34:18.478" v="503" actId="255"/>
        <pc:sldMkLst>
          <pc:docMk/>
          <pc:sldMk cId="870295085" sldId="293"/>
        </pc:sldMkLst>
        <pc:spChg chg="del mod">
          <ac:chgData name="Obermeier, John R." userId="f2bd3b9d-0b65-4263-a591-4cc6e33bfd70" providerId="ADAL" clId="{FDA272A3-F762-4F3A-BEE2-C7AFECF3E26A}" dt="2022-10-31T12:10:35.580" v="353"/>
          <ac:spMkLst>
            <pc:docMk/>
            <pc:sldMk cId="870295085" sldId="293"/>
            <ac:spMk id="7" creationId="{3FF35487-0F71-96A5-5671-34274427140C}"/>
          </ac:spMkLst>
        </pc:spChg>
        <pc:spChg chg="add mod">
          <ac:chgData name="Obermeier, John R." userId="f2bd3b9d-0b65-4263-a591-4cc6e33bfd70" providerId="ADAL" clId="{FDA272A3-F762-4F3A-BEE2-C7AFECF3E26A}" dt="2022-10-31T12:34:18.478" v="503" actId="255"/>
          <ac:spMkLst>
            <pc:docMk/>
            <pc:sldMk cId="870295085" sldId="293"/>
            <ac:spMk id="9" creationId="{081D30EC-C485-FAA5-40D9-9F5F147BF5E9}"/>
          </ac:spMkLst>
        </pc:spChg>
        <pc:picChg chg="del">
          <ac:chgData name="Obermeier, John R." userId="f2bd3b9d-0b65-4263-a591-4cc6e33bfd70" providerId="ADAL" clId="{FDA272A3-F762-4F3A-BEE2-C7AFECF3E26A}" dt="2022-10-31T12:10:35.580" v="351" actId="478"/>
          <ac:picMkLst>
            <pc:docMk/>
            <pc:sldMk cId="870295085" sldId="293"/>
            <ac:picMk id="6" creationId="{FDF7C5DE-10E5-8413-82B6-D30E1E6ADC7E}"/>
          </ac:picMkLst>
        </pc:picChg>
        <pc:picChg chg="add mod">
          <ac:chgData name="Obermeier, John R." userId="f2bd3b9d-0b65-4263-a591-4cc6e33bfd70" providerId="ADAL" clId="{FDA272A3-F762-4F3A-BEE2-C7AFECF3E26A}" dt="2022-10-31T12:30:38.211" v="399" actId="207"/>
          <ac:picMkLst>
            <pc:docMk/>
            <pc:sldMk cId="870295085" sldId="293"/>
            <ac:picMk id="8" creationId="{E732295F-AAFF-4F33-E67D-E85F4D0D19E0}"/>
          </ac:picMkLst>
        </pc:picChg>
      </pc:sldChg>
      <pc:sldChg chg="addSp delSp modSp mod">
        <pc:chgData name="Obermeier, John R." userId="f2bd3b9d-0b65-4263-a591-4cc6e33bfd70" providerId="ADAL" clId="{FDA272A3-F762-4F3A-BEE2-C7AFECF3E26A}" dt="2022-10-31T11:10:41.636" v="23" actId="26606"/>
        <pc:sldMkLst>
          <pc:docMk/>
          <pc:sldMk cId="2106395580" sldId="311"/>
        </pc:sldMkLst>
        <pc:spChg chg="mod">
          <ac:chgData name="Obermeier, John R." userId="f2bd3b9d-0b65-4263-a591-4cc6e33bfd70" providerId="ADAL" clId="{FDA272A3-F762-4F3A-BEE2-C7AFECF3E26A}" dt="2022-10-31T11:08:42.479" v="2" actId="14100"/>
          <ac:spMkLst>
            <pc:docMk/>
            <pc:sldMk cId="2106395580" sldId="311"/>
            <ac:spMk id="6" creationId="{8BFF70EA-640B-6AD8-A7A3-54DDCF200497}"/>
          </ac:spMkLst>
        </pc:spChg>
        <pc:spChg chg="add del">
          <ac:chgData name="Obermeier, John R." userId="f2bd3b9d-0b65-4263-a591-4cc6e33bfd70" providerId="ADAL" clId="{FDA272A3-F762-4F3A-BEE2-C7AFECF3E26A}" dt="2022-10-31T11:10:41.636" v="23" actId="26606"/>
          <ac:spMkLst>
            <pc:docMk/>
            <pc:sldMk cId="2106395580" sldId="311"/>
            <ac:spMk id="7" creationId="{8F730785-A893-E140-0594-56B58AC6FF8C}"/>
          </ac:spMkLst>
        </pc:spChg>
        <pc:graphicFrameChg chg="add del">
          <ac:chgData name="Obermeier, John R." userId="f2bd3b9d-0b65-4263-a591-4cc6e33bfd70" providerId="ADAL" clId="{FDA272A3-F762-4F3A-BEE2-C7AFECF3E26A}" dt="2022-10-31T11:09:42.071" v="11" actId="26606"/>
          <ac:graphicFrameMkLst>
            <pc:docMk/>
            <pc:sldMk cId="2106395580" sldId="311"/>
            <ac:graphicFrameMk id="9" creationId="{3307AA22-A3EC-751B-C785-4E5F75224306}"/>
          </ac:graphicFrameMkLst>
        </pc:graphicFrameChg>
        <pc:graphicFrameChg chg="add del">
          <ac:chgData name="Obermeier, John R." userId="f2bd3b9d-0b65-4263-a591-4cc6e33bfd70" providerId="ADAL" clId="{FDA272A3-F762-4F3A-BEE2-C7AFECF3E26A}" dt="2022-10-31T11:09:43.483" v="13" actId="26606"/>
          <ac:graphicFrameMkLst>
            <pc:docMk/>
            <pc:sldMk cId="2106395580" sldId="311"/>
            <ac:graphicFrameMk id="11" creationId="{43ADFDC2-88EE-1227-9A43-684155FEE500}"/>
          </ac:graphicFrameMkLst>
        </pc:graphicFrameChg>
        <pc:graphicFrameChg chg="add del">
          <ac:chgData name="Obermeier, John R." userId="f2bd3b9d-0b65-4263-a591-4cc6e33bfd70" providerId="ADAL" clId="{FDA272A3-F762-4F3A-BEE2-C7AFECF3E26A}" dt="2022-10-31T11:09:45.461" v="15" actId="26606"/>
          <ac:graphicFrameMkLst>
            <pc:docMk/>
            <pc:sldMk cId="2106395580" sldId="311"/>
            <ac:graphicFrameMk id="13" creationId="{335DA3E5-7815-BC30-B8F4-01AD6B7414DE}"/>
          </ac:graphicFrameMkLst>
        </pc:graphicFrameChg>
        <pc:graphicFrameChg chg="add del">
          <ac:chgData name="Obermeier, John R." userId="f2bd3b9d-0b65-4263-a591-4cc6e33bfd70" providerId="ADAL" clId="{FDA272A3-F762-4F3A-BEE2-C7AFECF3E26A}" dt="2022-10-31T11:09:47.065" v="17" actId="26606"/>
          <ac:graphicFrameMkLst>
            <pc:docMk/>
            <pc:sldMk cId="2106395580" sldId="311"/>
            <ac:graphicFrameMk id="15" creationId="{75C4BA37-0A18-AA81-2E25-5D44BD7F60AD}"/>
          </ac:graphicFrameMkLst>
        </pc:graphicFrameChg>
        <pc:graphicFrameChg chg="add del mod">
          <ac:chgData name="Obermeier, John R." userId="f2bd3b9d-0b65-4263-a591-4cc6e33bfd70" providerId="ADAL" clId="{FDA272A3-F762-4F3A-BEE2-C7AFECF3E26A}" dt="2022-10-31T11:10:41.636" v="23" actId="26606"/>
          <ac:graphicFrameMkLst>
            <pc:docMk/>
            <pc:sldMk cId="2106395580" sldId="311"/>
            <ac:graphicFrameMk id="17" creationId="{335DA3E5-7815-BC30-B8F4-01AD6B7414DE}"/>
          </ac:graphicFrameMkLst>
        </pc:graphicFrameChg>
        <pc:picChg chg="add mod">
          <ac:chgData name="Obermeier, John R." userId="f2bd3b9d-0b65-4263-a591-4cc6e33bfd70" providerId="ADAL" clId="{FDA272A3-F762-4F3A-BEE2-C7AFECF3E26A}" dt="2022-10-31T11:10:41.636" v="23" actId="26606"/>
          <ac:picMkLst>
            <pc:docMk/>
            <pc:sldMk cId="2106395580" sldId="311"/>
            <ac:picMk id="4" creationId="{7E1C9F7C-911D-1086-34AE-EB29A5FD60B5}"/>
          </ac:picMkLst>
        </pc:picChg>
      </pc:sldChg>
      <pc:sldChg chg="addSp delSp modSp mod">
        <pc:chgData name="Obermeier, John R." userId="f2bd3b9d-0b65-4263-a591-4cc6e33bfd70" providerId="ADAL" clId="{FDA272A3-F762-4F3A-BEE2-C7AFECF3E26A}" dt="2022-10-31T12:02:25.106" v="333" actId="14100"/>
        <pc:sldMkLst>
          <pc:docMk/>
          <pc:sldMk cId="2271203982" sldId="312"/>
        </pc:sldMkLst>
        <pc:spChg chg="mod">
          <ac:chgData name="Obermeier, John R." userId="f2bd3b9d-0b65-4263-a591-4cc6e33bfd70" providerId="ADAL" clId="{FDA272A3-F762-4F3A-BEE2-C7AFECF3E26A}" dt="2022-10-31T12:02:25.106" v="333" actId="14100"/>
          <ac:spMkLst>
            <pc:docMk/>
            <pc:sldMk cId="2271203982" sldId="312"/>
            <ac:spMk id="3" creationId="{A4DFADD0-67FA-4B34-EE98-21B97F20ACF6}"/>
          </ac:spMkLst>
        </pc:spChg>
        <pc:spChg chg="mod">
          <ac:chgData name="Obermeier, John R." userId="f2bd3b9d-0b65-4263-a591-4cc6e33bfd70" providerId="ADAL" clId="{FDA272A3-F762-4F3A-BEE2-C7AFECF3E26A}" dt="2022-10-31T11:59:27.800" v="322" actId="14100"/>
          <ac:spMkLst>
            <pc:docMk/>
            <pc:sldMk cId="2271203982" sldId="312"/>
            <ac:spMk id="5" creationId="{D72987C5-1D2F-8BE0-1293-76AC021A603C}"/>
          </ac:spMkLst>
        </pc:spChg>
        <pc:picChg chg="add mod">
          <ac:chgData name="Obermeier, John R." userId="f2bd3b9d-0b65-4263-a591-4cc6e33bfd70" providerId="ADAL" clId="{FDA272A3-F762-4F3A-BEE2-C7AFECF3E26A}" dt="2022-10-31T11:59:52.485" v="324" actId="14100"/>
          <ac:picMkLst>
            <pc:docMk/>
            <pc:sldMk cId="2271203982" sldId="312"/>
            <ac:picMk id="6" creationId="{10EE4630-9B4E-B09D-D1F5-D87EDA7717B8}"/>
          </ac:picMkLst>
        </pc:picChg>
        <pc:picChg chg="del">
          <ac:chgData name="Obermeier, John R." userId="f2bd3b9d-0b65-4263-a591-4cc6e33bfd70" providerId="ADAL" clId="{FDA272A3-F762-4F3A-BEE2-C7AFECF3E26A}" dt="2022-10-31T11:39:14.778" v="222" actId="478"/>
          <ac:picMkLst>
            <pc:docMk/>
            <pc:sldMk cId="2271203982" sldId="312"/>
            <ac:picMk id="6" creationId="{A4CBA679-0AE6-70F0-11AC-986226654408}"/>
          </ac:picMkLst>
        </pc:picChg>
        <pc:picChg chg="add mod">
          <ac:chgData name="Obermeier, John R." userId="f2bd3b9d-0b65-4263-a591-4cc6e33bfd70" providerId="ADAL" clId="{FDA272A3-F762-4F3A-BEE2-C7AFECF3E26A}" dt="2022-10-31T12:02:02.472" v="331" actId="207"/>
          <ac:picMkLst>
            <pc:docMk/>
            <pc:sldMk cId="2271203982" sldId="312"/>
            <ac:picMk id="10" creationId="{0AAAD709-552C-770D-EF06-3A986BD1B741}"/>
          </ac:picMkLst>
        </pc:picChg>
      </pc:sldChg>
      <pc:sldChg chg="addSp delSp modSp mod">
        <pc:chgData name="Obermeier, John R." userId="f2bd3b9d-0b65-4263-a591-4cc6e33bfd70" providerId="ADAL" clId="{FDA272A3-F762-4F3A-BEE2-C7AFECF3E26A}" dt="2022-10-31T13:50:13.339" v="528" actId="207"/>
        <pc:sldMkLst>
          <pc:docMk/>
          <pc:sldMk cId="615380865" sldId="313"/>
        </pc:sldMkLst>
        <pc:spChg chg="add mod">
          <ac:chgData name="Obermeier, John R." userId="f2bd3b9d-0b65-4263-a591-4cc6e33bfd70" providerId="ADAL" clId="{FDA272A3-F762-4F3A-BEE2-C7AFECF3E26A}" dt="2022-10-31T13:50:13.339" v="528" actId="207"/>
          <ac:spMkLst>
            <pc:docMk/>
            <pc:sldMk cId="615380865" sldId="313"/>
            <ac:spMk id="3" creationId="{7132FC95-5E0F-4367-C190-390FE6FBB59C}"/>
          </ac:spMkLst>
        </pc:spChg>
        <pc:spChg chg="add del">
          <ac:chgData name="Obermeier, John R." userId="f2bd3b9d-0b65-4263-a591-4cc6e33bfd70" providerId="ADAL" clId="{FDA272A3-F762-4F3A-BEE2-C7AFECF3E26A}" dt="2022-10-31T11:33:18.018" v="150" actId="11529"/>
          <ac:spMkLst>
            <pc:docMk/>
            <pc:sldMk cId="615380865" sldId="313"/>
            <ac:spMk id="3" creationId="{AD161E82-0E62-19AB-5437-631252E24272}"/>
          </ac:spMkLst>
        </pc:spChg>
        <pc:spChg chg="add mod">
          <ac:chgData name="Obermeier, John R." userId="f2bd3b9d-0b65-4263-a591-4cc6e33bfd70" providerId="ADAL" clId="{FDA272A3-F762-4F3A-BEE2-C7AFECF3E26A}" dt="2022-10-31T13:45:59.213" v="515" actId="20577"/>
          <ac:spMkLst>
            <pc:docMk/>
            <pc:sldMk cId="615380865" sldId="313"/>
            <ac:spMk id="5" creationId="{70BA862D-D2D5-0A4B-577F-268A3487E9D5}"/>
          </ac:spMkLst>
        </pc:spChg>
        <pc:spChg chg="mod">
          <ac:chgData name="Obermeier, John R." userId="f2bd3b9d-0b65-4263-a591-4cc6e33bfd70" providerId="ADAL" clId="{FDA272A3-F762-4F3A-BEE2-C7AFECF3E26A}" dt="2022-10-31T13:49:17.134" v="517" actId="14100"/>
          <ac:spMkLst>
            <pc:docMk/>
            <pc:sldMk cId="615380865" sldId="313"/>
            <ac:spMk id="19" creationId="{B29D2FF4-885D-BA51-CADF-FDDF6BF6034E}"/>
          </ac:spMkLst>
        </pc:spChg>
        <pc:picChg chg="mod">
          <ac:chgData name="Obermeier, John R." userId="f2bd3b9d-0b65-4263-a591-4cc6e33bfd70" providerId="ADAL" clId="{FDA272A3-F762-4F3A-BEE2-C7AFECF3E26A}" dt="2022-10-31T11:33:23.575" v="151" actId="14100"/>
          <ac:picMkLst>
            <pc:docMk/>
            <pc:sldMk cId="615380865" sldId="313"/>
            <ac:picMk id="7" creationId="{4EEE0C48-0292-7E92-3819-E73AFDEDB41D}"/>
          </ac:picMkLst>
        </pc:picChg>
      </pc:sldChg>
      <pc:sldChg chg="addSp delSp modSp new mod">
        <pc:chgData name="Obermeier, John R." userId="f2bd3b9d-0b65-4263-a591-4cc6e33bfd70" providerId="ADAL" clId="{FDA272A3-F762-4F3A-BEE2-C7AFECF3E26A}" dt="2022-10-31T19:48:07.377" v="541" actId="14100"/>
        <pc:sldMkLst>
          <pc:docMk/>
          <pc:sldMk cId="1568790591" sldId="314"/>
        </pc:sldMkLst>
        <pc:spChg chg="mod">
          <ac:chgData name="Obermeier, John R." userId="f2bd3b9d-0b65-4263-a591-4cc6e33bfd70" providerId="ADAL" clId="{FDA272A3-F762-4F3A-BEE2-C7AFECF3E26A}" dt="2022-10-31T19:48:07.377" v="541" actId="14100"/>
          <ac:spMkLst>
            <pc:docMk/>
            <pc:sldMk cId="1568790591" sldId="314"/>
            <ac:spMk id="2" creationId="{3B80DD5D-BE56-860A-FE9F-EFBB7D9D4DDF}"/>
          </ac:spMkLst>
        </pc:spChg>
        <pc:spChg chg="mod">
          <ac:chgData name="Obermeier, John R." userId="f2bd3b9d-0b65-4263-a591-4cc6e33bfd70" providerId="ADAL" clId="{FDA272A3-F762-4F3A-BEE2-C7AFECF3E26A}" dt="2022-10-31T11:38:01.269" v="218" actId="27636"/>
          <ac:spMkLst>
            <pc:docMk/>
            <pc:sldMk cId="1568790591" sldId="314"/>
            <ac:spMk id="4" creationId="{15840797-C26F-33D2-E8C3-9064E0B64E36}"/>
          </ac:spMkLst>
        </pc:spChg>
        <pc:spChg chg="add mod">
          <ac:chgData name="Obermeier, John R." userId="f2bd3b9d-0b65-4263-a591-4cc6e33bfd70" providerId="ADAL" clId="{FDA272A3-F762-4F3A-BEE2-C7AFECF3E26A}" dt="2022-10-31T11:16:52.160" v="106" actId="207"/>
          <ac:spMkLst>
            <pc:docMk/>
            <pc:sldMk cId="1568790591" sldId="314"/>
            <ac:spMk id="6" creationId="{84A03521-13D8-9A01-0440-C77AC0044A5A}"/>
          </ac:spMkLst>
        </pc:spChg>
        <pc:spChg chg="add mod">
          <ac:chgData name="Obermeier, John R." userId="f2bd3b9d-0b65-4263-a591-4cc6e33bfd70" providerId="ADAL" clId="{FDA272A3-F762-4F3A-BEE2-C7AFECF3E26A}" dt="2022-10-31T12:34:46.183" v="504" actId="20577"/>
          <ac:spMkLst>
            <pc:docMk/>
            <pc:sldMk cId="1568790591" sldId="314"/>
            <ac:spMk id="7" creationId="{B97A9643-0D6F-7348-3BDD-A6AA05832B35}"/>
          </ac:spMkLst>
        </pc:spChg>
        <pc:picChg chg="add mod">
          <ac:chgData name="Obermeier, John R." userId="f2bd3b9d-0b65-4263-a591-4cc6e33bfd70" providerId="ADAL" clId="{FDA272A3-F762-4F3A-BEE2-C7AFECF3E26A}" dt="2022-10-31T11:23:43.014" v="143" actId="14100"/>
          <ac:picMkLst>
            <pc:docMk/>
            <pc:sldMk cId="1568790591" sldId="314"/>
            <ac:picMk id="5" creationId="{6122CA46-D921-727C-FEF8-B2A4DA5D6D80}"/>
          </ac:picMkLst>
        </pc:picChg>
        <pc:picChg chg="add del mod">
          <ac:chgData name="Obermeier, John R." userId="f2bd3b9d-0b65-4263-a591-4cc6e33bfd70" providerId="ADAL" clId="{FDA272A3-F762-4F3A-BEE2-C7AFECF3E26A}" dt="2022-10-31T11:37:33.841" v="210"/>
          <ac:picMkLst>
            <pc:docMk/>
            <pc:sldMk cId="1568790591" sldId="314"/>
            <ac:picMk id="1026" creationId="{C3347AE5-C7E3-CD55-D640-A2666F692680}"/>
          </ac:picMkLst>
        </pc:picChg>
        <pc:picChg chg="add mod">
          <ac:chgData name="Obermeier, John R." userId="f2bd3b9d-0b65-4263-a591-4cc6e33bfd70" providerId="ADAL" clId="{FDA272A3-F762-4F3A-BEE2-C7AFECF3E26A}" dt="2022-10-31T11:38:23.283" v="221" actId="688"/>
          <ac:picMkLst>
            <pc:docMk/>
            <pc:sldMk cId="1568790591" sldId="314"/>
            <ac:picMk id="1027" creationId="{1AF1C5F5-B9BD-49A9-4DC7-75822D56C89E}"/>
          </ac:picMkLst>
        </pc:picChg>
      </pc:sldChg>
      <pc:sldChg chg="new del">
        <pc:chgData name="Obermeier, John R." userId="f2bd3b9d-0b65-4263-a591-4cc6e33bfd70" providerId="ADAL" clId="{FDA272A3-F762-4F3A-BEE2-C7AFECF3E26A}" dt="2022-10-31T20:25:43.064" v="543" actId="680"/>
        <pc:sldMkLst>
          <pc:docMk/>
          <pc:sldMk cId="324982742" sldId="315"/>
        </pc:sldMkLst>
      </pc:sldChg>
      <pc:sldChg chg="addSp delSp modSp new mod">
        <pc:chgData name="Obermeier, John R." userId="f2bd3b9d-0b65-4263-a591-4cc6e33bfd70" providerId="ADAL" clId="{FDA272A3-F762-4F3A-BEE2-C7AFECF3E26A}" dt="2022-10-31T20:39:58.814" v="781" actId="14100"/>
        <pc:sldMkLst>
          <pc:docMk/>
          <pc:sldMk cId="856960933" sldId="315"/>
        </pc:sldMkLst>
        <pc:spChg chg="mod">
          <ac:chgData name="Obermeier, John R." userId="f2bd3b9d-0b65-4263-a591-4cc6e33bfd70" providerId="ADAL" clId="{FDA272A3-F762-4F3A-BEE2-C7AFECF3E26A}" dt="2022-10-31T20:39:15.103" v="772" actId="14100"/>
          <ac:spMkLst>
            <pc:docMk/>
            <pc:sldMk cId="856960933" sldId="315"/>
            <ac:spMk id="2" creationId="{C4BC12F5-6A6B-8FC9-C7FD-962A08242699}"/>
          </ac:spMkLst>
        </pc:spChg>
        <pc:spChg chg="mod">
          <ac:chgData name="Obermeier, John R." userId="f2bd3b9d-0b65-4263-a591-4cc6e33bfd70" providerId="ADAL" clId="{FDA272A3-F762-4F3A-BEE2-C7AFECF3E26A}" dt="2022-10-31T20:39:58.814" v="781" actId="14100"/>
          <ac:spMkLst>
            <pc:docMk/>
            <pc:sldMk cId="856960933" sldId="315"/>
            <ac:spMk id="3" creationId="{6213F364-A348-1CEE-0259-915FB4E7D111}"/>
          </ac:spMkLst>
        </pc:spChg>
        <pc:spChg chg="del">
          <ac:chgData name="Obermeier, John R." userId="f2bd3b9d-0b65-4263-a591-4cc6e33bfd70" providerId="ADAL" clId="{FDA272A3-F762-4F3A-BEE2-C7AFECF3E26A}" dt="2022-10-31T20:27:51.114" v="630"/>
          <ac:spMkLst>
            <pc:docMk/>
            <pc:sldMk cId="856960933" sldId="315"/>
            <ac:spMk id="4" creationId="{3042A09D-DFE6-012A-B4F2-A764583CB7EE}"/>
          </ac:spMkLst>
        </pc:spChg>
        <pc:spChg chg="mod">
          <ac:chgData name="Obermeier, John R." userId="f2bd3b9d-0b65-4263-a591-4cc6e33bfd70" providerId="ADAL" clId="{FDA272A3-F762-4F3A-BEE2-C7AFECF3E26A}" dt="2022-10-31T20:28:55.641" v="642" actId="14100"/>
          <ac:spMkLst>
            <pc:docMk/>
            <pc:sldMk cId="856960933" sldId="315"/>
            <ac:spMk id="5" creationId="{65D4AF24-4EC7-8770-691B-C3A66F3387F9}"/>
          </ac:spMkLst>
        </pc:spChg>
        <pc:spChg chg="del">
          <ac:chgData name="Obermeier, John R." userId="f2bd3b9d-0b65-4263-a591-4cc6e33bfd70" providerId="ADAL" clId="{FDA272A3-F762-4F3A-BEE2-C7AFECF3E26A}" dt="2022-10-31T20:30:41.928" v="650" actId="931"/>
          <ac:spMkLst>
            <pc:docMk/>
            <pc:sldMk cId="856960933" sldId="315"/>
            <ac:spMk id="6" creationId="{7A1AB43F-7D45-7DEE-54DB-C0B58F0B33E8}"/>
          </ac:spMkLst>
        </pc:spChg>
        <pc:spChg chg="add mod">
          <ac:chgData name="Obermeier, John R." userId="f2bd3b9d-0b65-4263-a591-4cc6e33bfd70" providerId="ADAL" clId="{FDA272A3-F762-4F3A-BEE2-C7AFECF3E26A}" dt="2022-10-31T20:39:33.505" v="775" actId="1076"/>
          <ac:spMkLst>
            <pc:docMk/>
            <pc:sldMk cId="856960933" sldId="315"/>
            <ac:spMk id="8" creationId="{727F1694-8DE4-8FBF-2514-90E18210A74E}"/>
          </ac:spMkLst>
        </pc:spChg>
        <pc:spChg chg="add mod">
          <ac:chgData name="Obermeier, John R." userId="f2bd3b9d-0b65-4263-a591-4cc6e33bfd70" providerId="ADAL" clId="{FDA272A3-F762-4F3A-BEE2-C7AFECF3E26A}" dt="2022-10-31T20:37:05.242" v="762" actId="255"/>
          <ac:spMkLst>
            <pc:docMk/>
            <pc:sldMk cId="856960933" sldId="315"/>
            <ac:spMk id="16" creationId="{B8526C6C-01A3-B528-CF17-0C75E65F882A}"/>
          </ac:spMkLst>
        </pc:spChg>
        <pc:picChg chg="add mod">
          <ac:chgData name="Obermeier, John R." userId="f2bd3b9d-0b65-4263-a591-4cc6e33bfd70" providerId="ADAL" clId="{FDA272A3-F762-4F3A-BEE2-C7AFECF3E26A}" dt="2022-10-31T20:39:41.621" v="777" actId="14100"/>
          <ac:picMkLst>
            <pc:docMk/>
            <pc:sldMk cId="856960933" sldId="315"/>
            <ac:picMk id="7" creationId="{C72ADB0F-7F7E-D010-3CAC-04A26D243F85}"/>
          </ac:picMkLst>
        </pc:picChg>
        <pc:picChg chg="add mod">
          <ac:chgData name="Obermeier, John R." userId="f2bd3b9d-0b65-4263-a591-4cc6e33bfd70" providerId="ADAL" clId="{FDA272A3-F762-4F3A-BEE2-C7AFECF3E26A}" dt="2022-10-31T20:30:44.200" v="651" actId="1076"/>
          <ac:picMkLst>
            <pc:docMk/>
            <pc:sldMk cId="856960933" sldId="315"/>
            <ac:picMk id="10" creationId="{D905E759-930F-15E7-B9F0-C65906B557F6}"/>
          </ac:picMkLst>
        </pc:picChg>
        <pc:picChg chg="add mod">
          <ac:chgData name="Obermeier, John R." userId="f2bd3b9d-0b65-4263-a591-4cc6e33bfd70" providerId="ADAL" clId="{FDA272A3-F762-4F3A-BEE2-C7AFECF3E26A}" dt="2022-10-31T20:31:22.835" v="657" actId="207"/>
          <ac:picMkLst>
            <pc:docMk/>
            <pc:sldMk cId="856960933" sldId="315"/>
            <ac:picMk id="12" creationId="{A2B14E6C-CAD4-0EA4-293C-7F4AB3AAC035}"/>
          </ac:picMkLst>
        </pc:picChg>
        <pc:picChg chg="add mod">
          <ac:chgData name="Obermeier, John R." userId="f2bd3b9d-0b65-4263-a591-4cc6e33bfd70" providerId="ADAL" clId="{FDA272A3-F762-4F3A-BEE2-C7AFECF3E26A}" dt="2022-10-31T20:32:15.985" v="665" actId="14100"/>
          <ac:picMkLst>
            <pc:docMk/>
            <pc:sldMk cId="856960933" sldId="315"/>
            <ac:picMk id="14" creationId="{EB171846-D2E8-02F6-8AA4-F1E005D30AF0}"/>
          </ac:picMkLst>
        </pc:picChg>
        <pc:picChg chg="add mod">
          <ac:chgData name="Obermeier, John R." userId="f2bd3b9d-0b65-4263-a591-4cc6e33bfd70" providerId="ADAL" clId="{FDA272A3-F762-4F3A-BEE2-C7AFECF3E26A}" dt="2022-10-31T20:39:49.473" v="779" actId="14100"/>
          <ac:picMkLst>
            <pc:docMk/>
            <pc:sldMk cId="856960933" sldId="315"/>
            <ac:picMk id="15" creationId="{45F383CA-F00D-A4E9-9A53-129CDC913A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8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48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03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0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7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1AA0-47EF-E141-A919-FF5087AAAEB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FBDB63-1B29-974E-95E3-163238B8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ssa@aageorgi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ssa@aageorgi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mailto:gssa@aageorgia.org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ssa@aageorgi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ssa@aageorgi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ssa@aageorgia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ssa@aageorgi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mailto:secretary@aageorgi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ssa@aageorgia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gssa@aageorgia.or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gssa@aageorgia.or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sv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1B5F171-54B9-8E40-A349-9FDDFF364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C18B3-A8D0-9B4A-A51F-11DD9D7AB987}"/>
              </a:ext>
            </a:extLst>
          </p:cNvPr>
          <p:cNvSpPr txBox="1"/>
          <p:nvPr/>
        </p:nvSpPr>
        <p:spPr>
          <a:xfrm>
            <a:off x="363682" y="6229142"/>
            <a:ext cx="11215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aageorgia.org |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600" dirty="0"/>
              <a:t> | P.O. Box 7325 Macon, GA 31209 | Phone: 478-745-2588 | Gssa@2006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C540C-4DAA-C049-8B2E-7393C3F4AC42}"/>
              </a:ext>
            </a:extLst>
          </p:cNvPr>
          <p:cNvSpPr txBox="1"/>
          <p:nvPr/>
        </p:nvSpPr>
        <p:spPr>
          <a:xfrm>
            <a:off x="3789385" y="5180142"/>
            <a:ext cx="445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merican Typewriter" panose="02090604020004020304" pitchFamily="18" charset="77"/>
              </a:rPr>
              <a:t>aageorgia.org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B9765CB-CBFF-A9F5-E227-9051204F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85" y="1788583"/>
            <a:ext cx="4584681" cy="353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6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8DA1D847-09AC-AE42-A60D-1071ACDC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89D55A-E5ED-3A40-B516-F9027E24BD27}"/>
              </a:ext>
            </a:extLst>
          </p:cNvPr>
          <p:cNvSpPr/>
          <p:nvPr/>
        </p:nvSpPr>
        <p:spPr>
          <a:xfrm>
            <a:off x="597947" y="6412236"/>
            <a:ext cx="11233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 err="1"/>
              <a:t>aageorgia.org</a:t>
            </a:r>
            <a:r>
              <a:rPr lang="en-US" sz="1400" dirty="0"/>
              <a:t> |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400" dirty="0"/>
              <a:t> | P.O. Box 7325 Macon, GA 31209 | Phone: 478-745-2588 | Gssa@2006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49BCB84-1D78-0F44-9EF1-86684D422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263" y="1927752"/>
            <a:ext cx="5336930" cy="4345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D29FF-1487-E548-8867-76BCC0F2C490}"/>
              </a:ext>
            </a:extLst>
          </p:cNvPr>
          <p:cNvSpPr txBox="1"/>
          <p:nvPr/>
        </p:nvSpPr>
        <p:spPr>
          <a:xfrm>
            <a:off x="1111170" y="2415295"/>
            <a:ext cx="227386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Service Manual changes and Motions</a:t>
            </a:r>
          </a:p>
        </p:txBody>
      </p:sp>
    </p:spTree>
    <p:extLst>
      <p:ext uri="{BB962C8B-B14F-4D97-AF65-F5344CB8AC3E}">
        <p14:creationId xmlns:p14="http://schemas.microsoft.com/office/powerpoint/2010/main" val="126671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B1EA563A-7F34-8443-A4CC-99A76866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5D09A-88B2-2447-90E7-DBDAB3ABF1AF}"/>
              </a:ext>
            </a:extLst>
          </p:cNvPr>
          <p:cNvSpPr/>
          <p:nvPr/>
        </p:nvSpPr>
        <p:spPr>
          <a:xfrm>
            <a:off x="597947" y="6412236"/>
            <a:ext cx="11233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 err="1"/>
              <a:t>aageorgia.org</a:t>
            </a:r>
            <a:r>
              <a:rPr lang="en-US" sz="1400" dirty="0"/>
              <a:t> |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400" dirty="0"/>
              <a:t> | P.O. Box 7325 Macon, GA 31209 | Phone: 478-745-2588 | Gssa@2006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47864-7086-1240-8A6B-A08821B56545}"/>
              </a:ext>
            </a:extLst>
          </p:cNvPr>
          <p:cNvSpPr txBox="1"/>
          <p:nvPr/>
        </p:nvSpPr>
        <p:spPr>
          <a:xfrm>
            <a:off x="167056" y="2199190"/>
            <a:ext cx="129246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Motion Forms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38B84C-CE16-5FF5-49CD-30A7F89B2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99" t="30342" r="28473" b="20513"/>
          <a:stretch/>
        </p:blipFill>
        <p:spPr bwMode="auto">
          <a:xfrm>
            <a:off x="1585732" y="1951892"/>
            <a:ext cx="8894699" cy="4352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6D2F84F-199F-FFC5-213D-58B1A4AF5269}"/>
              </a:ext>
            </a:extLst>
          </p:cNvPr>
          <p:cNvSpPr/>
          <p:nvPr/>
        </p:nvSpPr>
        <p:spPr>
          <a:xfrm flipH="1">
            <a:off x="3165230" y="3307842"/>
            <a:ext cx="800101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Smart Phone with solid fill">
            <a:extLst>
              <a:ext uri="{FF2B5EF4-FFF2-40B4-BE49-F238E27FC236}">
                <a16:creationId xmlns:a16="http://schemas.microsoft.com/office/drawing/2014/main" id="{F202B8A1-2824-4DB8-DD4B-4BE610AB7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5347" y="524900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BBA90B-E5BF-7FBC-7917-24A2B5199E95}"/>
              </a:ext>
            </a:extLst>
          </p:cNvPr>
          <p:cNvSpPr txBox="1"/>
          <p:nvPr/>
        </p:nvSpPr>
        <p:spPr>
          <a:xfrm>
            <a:off x="8335108" y="5556738"/>
            <a:ext cx="234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Download the app  </a:t>
            </a:r>
          </a:p>
        </p:txBody>
      </p:sp>
      <p:pic>
        <p:nvPicPr>
          <p:cNvPr id="6" name="Graphic 5" descr="Transfer with solid fill">
            <a:extLst>
              <a:ext uri="{FF2B5EF4-FFF2-40B4-BE49-F238E27FC236}">
                <a16:creationId xmlns:a16="http://schemas.microsoft.com/office/drawing/2014/main" id="{5A11D112-2E3B-A965-2009-2A3B82465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7309" y="5355298"/>
            <a:ext cx="718038" cy="5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6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711D845C-CFDC-A543-84D3-BC35173B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D409AB-B17C-BA4D-9960-9739F0C4DDE7}"/>
              </a:ext>
            </a:extLst>
          </p:cNvPr>
          <p:cNvSpPr/>
          <p:nvPr/>
        </p:nvSpPr>
        <p:spPr>
          <a:xfrm>
            <a:off x="597947" y="6412236"/>
            <a:ext cx="11233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 err="1"/>
              <a:t>aageorgia.org</a:t>
            </a:r>
            <a:r>
              <a:rPr lang="en-US" sz="1400" dirty="0"/>
              <a:t> |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400" dirty="0"/>
              <a:t> | P.O. Box 7325 Macon, GA 31209 | Phone: 478-745-2588 | Gssa@2006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7E6C0-6AC1-659E-1F26-97433DB40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83" t="30233" r="27778" b="18181"/>
          <a:stretch/>
        </p:blipFill>
        <p:spPr bwMode="auto">
          <a:xfrm>
            <a:off x="1527464" y="1984663"/>
            <a:ext cx="9538854" cy="4343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879400D-2D31-9380-F71E-5B0506CC3AE3}"/>
              </a:ext>
            </a:extLst>
          </p:cNvPr>
          <p:cNvSpPr/>
          <p:nvPr/>
        </p:nvSpPr>
        <p:spPr>
          <a:xfrm>
            <a:off x="5679831" y="2930972"/>
            <a:ext cx="861646" cy="190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9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DDC6258-0136-9E48-9A70-F799D8CCC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9C89DC-A64F-3344-848C-8EEEF10FB1A1}"/>
              </a:ext>
            </a:extLst>
          </p:cNvPr>
          <p:cNvSpPr/>
          <p:nvPr/>
        </p:nvSpPr>
        <p:spPr>
          <a:xfrm>
            <a:off x="597947" y="6412236"/>
            <a:ext cx="11233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 err="1"/>
              <a:t>aageorgia.org</a:t>
            </a:r>
            <a:r>
              <a:rPr lang="en-US" sz="1400" dirty="0"/>
              <a:t> |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400" dirty="0"/>
              <a:t> | P.O. Box 7325 Macon, GA 31209 | Phone: 478-745-2588 | Gssa@2006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13E70-66AA-DE43-BFD8-D033212B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047" y="1788583"/>
            <a:ext cx="3938954" cy="4425043"/>
          </a:xfrm>
          <a:prstGeom prst="rect">
            <a:avLst/>
          </a:prstGeom>
        </p:spPr>
      </p:pic>
      <p:pic>
        <p:nvPicPr>
          <p:cNvPr id="8" name="Graphic 7" descr="Arrow: Rotate left with solid fill">
            <a:extLst>
              <a:ext uri="{FF2B5EF4-FFF2-40B4-BE49-F238E27FC236}">
                <a16:creationId xmlns:a16="http://schemas.microsoft.com/office/drawing/2014/main" id="{E732295F-AAFF-4F33-E67D-E85F4D0D1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V="1">
            <a:off x="7639221" y="5223790"/>
            <a:ext cx="1066458" cy="1111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1D30EC-C485-FAA5-40D9-9F5F147BF5E9}"/>
              </a:ext>
            </a:extLst>
          </p:cNvPr>
          <p:cNvSpPr txBox="1"/>
          <p:nvPr/>
        </p:nvSpPr>
        <p:spPr>
          <a:xfrm>
            <a:off x="488374" y="2203078"/>
            <a:ext cx="3408218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This form is in triplicate: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b="1" dirty="0"/>
              <a:t>To the Chairperson</a:t>
            </a:r>
          </a:p>
          <a:p>
            <a:pPr marL="342900" indent="-342900">
              <a:buAutoNum type="arabicPeriod"/>
            </a:pPr>
            <a:r>
              <a:rPr lang="en-US" sz="2000" b="1" dirty="0"/>
              <a:t>To the Secretary</a:t>
            </a:r>
          </a:p>
          <a:p>
            <a:pPr marL="342900" indent="-342900">
              <a:buAutoNum type="arabicPeriod"/>
            </a:pPr>
            <a:r>
              <a:rPr lang="en-US" sz="2000" b="1" dirty="0"/>
              <a:t>To the Motion Maker</a:t>
            </a:r>
          </a:p>
        </p:txBody>
      </p:sp>
    </p:spTree>
    <p:extLst>
      <p:ext uri="{BB962C8B-B14F-4D97-AF65-F5344CB8AC3E}">
        <p14:creationId xmlns:p14="http://schemas.microsoft.com/office/powerpoint/2010/main" val="87029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183B5D-1FF3-894E-BF54-1B2C52670F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11856" y="2014495"/>
            <a:ext cx="4548188" cy="2730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60225-865E-424C-B1C1-49B36B49B1D9}"/>
              </a:ext>
            </a:extLst>
          </p:cNvPr>
          <p:cNvSpPr txBox="1"/>
          <p:nvPr/>
        </p:nvSpPr>
        <p:spPr>
          <a:xfrm>
            <a:off x="3560884" y="4970907"/>
            <a:ext cx="3774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merican Typewriter" panose="02090604020004020304" pitchFamily="18" charset="77"/>
              </a:rPr>
              <a:t>Gssa@2006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4A1A84E-8C13-1141-A1EB-BE7E8CC7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69C2C6-0B7E-7B4A-9F57-452B71E75848}"/>
              </a:ext>
            </a:extLst>
          </p:cNvPr>
          <p:cNvSpPr/>
          <p:nvPr/>
        </p:nvSpPr>
        <p:spPr>
          <a:xfrm>
            <a:off x="597947" y="6412236"/>
            <a:ext cx="11233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 err="1"/>
              <a:t>aageorgia.org</a:t>
            </a:r>
            <a:r>
              <a:rPr lang="en-US" sz="1400" dirty="0"/>
              <a:t> | </a:t>
            </a: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400" dirty="0"/>
              <a:t> | P.O. Box 7325 Macon, GA 31209 | Phone: 478-745-2588 | Gssa@2006</a:t>
            </a:r>
          </a:p>
        </p:txBody>
      </p:sp>
    </p:spTree>
    <p:extLst>
      <p:ext uri="{BB962C8B-B14F-4D97-AF65-F5344CB8AC3E}">
        <p14:creationId xmlns:p14="http://schemas.microsoft.com/office/powerpoint/2010/main" val="425611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C5F0BCCC-EE2A-D148-9F32-762D3EDD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DC80DD-44BA-4448-BEC8-4A336A01D821}"/>
              </a:ext>
            </a:extLst>
          </p:cNvPr>
          <p:cNvSpPr/>
          <p:nvPr/>
        </p:nvSpPr>
        <p:spPr>
          <a:xfrm>
            <a:off x="597947" y="6412236"/>
            <a:ext cx="11233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/>
              <a:t>aageorgia.org |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400" dirty="0"/>
              <a:t> | P.O. Box 7325 Macon, GA 31209 | Phone: 478-745-2588 | Gssa@2006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5F84D-1059-9043-B2CA-F7FB4C40C456}"/>
              </a:ext>
            </a:extLst>
          </p:cNvPr>
          <p:cNvSpPr txBox="1"/>
          <p:nvPr/>
        </p:nvSpPr>
        <p:spPr>
          <a:xfrm>
            <a:off x="1048220" y="2551837"/>
            <a:ext cx="5514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4"/>
              </a:rPr>
              <a:t>secretary@aageorgia.org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Bobby O. 706-905-9023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4D6C25E-D0D2-0210-1541-C5B783C7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17" y="1999181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5530B-8DA1-FCF4-ABFA-BCE461FB055D}"/>
              </a:ext>
            </a:extLst>
          </p:cNvPr>
          <p:cNvSpPr txBox="1"/>
          <p:nvPr/>
        </p:nvSpPr>
        <p:spPr>
          <a:xfrm>
            <a:off x="7948247" y="5855649"/>
            <a:ext cx="2110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Rule #62…..</a:t>
            </a:r>
          </a:p>
        </p:txBody>
      </p:sp>
    </p:spTree>
    <p:extLst>
      <p:ext uri="{BB962C8B-B14F-4D97-AF65-F5344CB8AC3E}">
        <p14:creationId xmlns:p14="http://schemas.microsoft.com/office/powerpoint/2010/main" val="26373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61621FB-47E2-38F9-7EC8-E352CCA8B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FB6AF-E1E2-4E97-686C-7460D41A8229}"/>
              </a:ext>
            </a:extLst>
          </p:cNvPr>
          <p:cNvSpPr/>
          <p:nvPr/>
        </p:nvSpPr>
        <p:spPr>
          <a:xfrm>
            <a:off x="79131" y="6412236"/>
            <a:ext cx="12112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dirty="0"/>
              <a:t>aageorgia.org |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600" dirty="0"/>
              <a:t> | P.O. Box 7325 Macon, GA 31209 | Phone: 478-745-2588 | Gssa@2006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F70EA-640B-6AD8-A7A3-54DDCF200497}"/>
              </a:ext>
            </a:extLst>
          </p:cNvPr>
          <p:cNvSpPr/>
          <p:nvPr/>
        </p:nvSpPr>
        <p:spPr>
          <a:xfrm>
            <a:off x="698779" y="1964446"/>
            <a:ext cx="9889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2023 Area Directory Updates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30785-A893-E140-0594-56B58AC6FF8C}"/>
              </a:ext>
            </a:extLst>
          </p:cNvPr>
          <p:cNvSpPr txBox="1"/>
          <p:nvPr/>
        </p:nvSpPr>
        <p:spPr>
          <a:xfrm>
            <a:off x="1037492" y="3080345"/>
            <a:ext cx="10032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When making changes to group information, place only </a:t>
            </a:r>
            <a:r>
              <a:rPr lang="en-US" sz="1600" b="1" dirty="0"/>
              <a:t>one </a:t>
            </a:r>
            <a:r>
              <a:rPr lang="en-US" sz="1600" dirty="0"/>
              <a:t>line through the old information, then</a:t>
            </a:r>
            <a:r>
              <a:rPr lang="en-US" sz="1600" b="1" dirty="0"/>
              <a:t> PRINT</a:t>
            </a:r>
            <a:r>
              <a:rPr lang="en-US" sz="1600" dirty="0"/>
              <a:t> any corrections </a:t>
            </a:r>
            <a:r>
              <a:rPr lang="en-US" sz="1600" u="sng" dirty="0"/>
              <a:t>next to</a:t>
            </a:r>
            <a:r>
              <a:rPr lang="en-US" sz="1600" dirty="0"/>
              <a:t>, </a:t>
            </a:r>
            <a:r>
              <a:rPr lang="en-US" sz="1600" u="sng" dirty="0"/>
              <a:t>just above</a:t>
            </a:r>
            <a:r>
              <a:rPr lang="en-US" sz="1600" dirty="0"/>
              <a:t> or </a:t>
            </a:r>
            <a:r>
              <a:rPr lang="en-US" sz="1600" u="sng" dirty="0"/>
              <a:t>below</a:t>
            </a:r>
            <a:r>
              <a:rPr lang="en-US" sz="1600" dirty="0"/>
              <a:t> the information provided on the Group Information Sheet. </a:t>
            </a:r>
          </a:p>
          <a:p>
            <a:endParaRPr lang="en-US" sz="1600" dirty="0"/>
          </a:p>
          <a:p>
            <a:r>
              <a:rPr lang="en-US" sz="1600" dirty="0"/>
              <a:t>District Officers Change Forms are also in the packet. Please update those as well.</a:t>
            </a:r>
          </a:p>
          <a:p>
            <a:endParaRPr lang="en-US" sz="1600" dirty="0"/>
          </a:p>
          <a:p>
            <a:r>
              <a:rPr lang="en-US" sz="1600" dirty="0"/>
              <a:t>If you are missing groups in your district, or have groups included which are not in your district, please contact Tamera at 478.745.2588 or by email at </a:t>
            </a:r>
            <a:r>
              <a:rPr lang="en-US" sz="1600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as soon as possible.</a:t>
            </a:r>
          </a:p>
          <a:p>
            <a:endParaRPr lang="en-US" sz="1600" dirty="0"/>
          </a:p>
          <a:p>
            <a:r>
              <a:rPr lang="en-US" sz="1600" b="1" dirty="0"/>
              <a:t>Please return all sheets directly to the State Office prior to the DCM Planning meeting Saturday, November 5, 2022, or mail them in the provided envelope before then.</a:t>
            </a:r>
            <a:endParaRPr lang="en-US" sz="1600" dirty="0"/>
          </a:p>
        </p:txBody>
      </p:sp>
      <p:pic>
        <p:nvPicPr>
          <p:cNvPr id="4" name="Graphic 3" descr="Closed book with solid fill">
            <a:extLst>
              <a:ext uri="{FF2B5EF4-FFF2-40B4-BE49-F238E27FC236}">
                <a16:creationId xmlns:a16="http://schemas.microsoft.com/office/drawing/2014/main" id="{7E1C9F7C-911D-1086-34AE-EB29A5FD6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91377">
            <a:off x="10688119" y="1750228"/>
            <a:ext cx="1405190" cy="14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DD5D-BE56-860A-FE9F-EFBB7D9D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9616"/>
            <a:ext cx="3854528" cy="147710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This is our site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aageorgia.org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417E8-F231-2FE2-CB3A-1F687183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40797-C26F-33D2-E8C3-9064E0B64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8257" y="5917938"/>
            <a:ext cx="1195428" cy="12342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22CA46-D921-727C-FEF8-B2A4DA5D6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3" t="11488" r="33974" b="15375"/>
          <a:stretch/>
        </p:blipFill>
        <p:spPr bwMode="auto">
          <a:xfrm>
            <a:off x="4760461" y="97717"/>
            <a:ext cx="5948570" cy="6504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4A03521-13D8-9A01-0440-C77AC0044A5A}"/>
              </a:ext>
            </a:extLst>
          </p:cNvPr>
          <p:cNvSpPr/>
          <p:nvPr/>
        </p:nvSpPr>
        <p:spPr>
          <a:xfrm rot="10800000">
            <a:off x="5205044" y="439616"/>
            <a:ext cx="109903" cy="7157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A9643-0D6F-7348-3BDD-A6AA05832B35}"/>
              </a:ext>
            </a:extLst>
          </p:cNvPr>
          <p:cNvSpPr txBox="1"/>
          <p:nvPr/>
        </p:nvSpPr>
        <p:spPr>
          <a:xfrm>
            <a:off x="5089280" y="1261673"/>
            <a:ext cx="2013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From here click home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AF1C5F5-B9BD-49A9-4DC7-75822D56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593">
            <a:off x="1138971" y="3145632"/>
            <a:ext cx="2772306" cy="27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79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54820D-B817-30EA-0669-CC1262EE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9" t="15000" r="21041"/>
          <a:stretch/>
        </p:blipFill>
        <p:spPr bwMode="auto">
          <a:xfrm>
            <a:off x="332509" y="228600"/>
            <a:ext cx="11523517" cy="635923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59FC511-D494-B59D-803E-58873FDCA66B}"/>
              </a:ext>
            </a:extLst>
          </p:cNvPr>
          <p:cNvSpPr/>
          <p:nvPr/>
        </p:nvSpPr>
        <p:spPr>
          <a:xfrm flipH="1">
            <a:off x="2321166" y="3246403"/>
            <a:ext cx="1213339" cy="1825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3B833-CC06-98CD-87E1-B9BABDB43649}"/>
              </a:ext>
            </a:extLst>
          </p:cNvPr>
          <p:cNvSpPr txBox="1"/>
          <p:nvPr/>
        </p:nvSpPr>
        <p:spPr>
          <a:xfrm>
            <a:off x="8194431" y="3859903"/>
            <a:ext cx="2705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To add or change District Officer information </a:t>
            </a:r>
          </a:p>
        </p:txBody>
      </p:sp>
    </p:spTree>
    <p:extLst>
      <p:ext uri="{BB962C8B-B14F-4D97-AF65-F5344CB8AC3E}">
        <p14:creationId xmlns:p14="http://schemas.microsoft.com/office/powerpoint/2010/main" val="139497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09254A-F3E2-6004-5B51-12B2A61B7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4" t="10000" r="25130" b="3846"/>
          <a:stretch/>
        </p:blipFill>
        <p:spPr bwMode="auto">
          <a:xfrm>
            <a:off x="694593" y="266699"/>
            <a:ext cx="10779370" cy="6336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2871B74-4649-5BE5-6AFE-B91AF27C42A1}"/>
              </a:ext>
            </a:extLst>
          </p:cNvPr>
          <p:cNvSpPr/>
          <p:nvPr/>
        </p:nvSpPr>
        <p:spPr>
          <a:xfrm flipH="1">
            <a:off x="3428996" y="2875086"/>
            <a:ext cx="817685" cy="228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E9DB47E-3669-8B8F-13FC-2118E4948570}"/>
              </a:ext>
            </a:extLst>
          </p:cNvPr>
          <p:cNvSpPr/>
          <p:nvPr/>
        </p:nvSpPr>
        <p:spPr>
          <a:xfrm>
            <a:off x="5363308" y="5407268"/>
            <a:ext cx="484632" cy="4244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9CA80-8CD5-E449-E419-9CCCE9EDA9D8}"/>
              </a:ext>
            </a:extLst>
          </p:cNvPr>
          <p:cNvSpPr txBox="1"/>
          <p:nvPr/>
        </p:nvSpPr>
        <p:spPr>
          <a:xfrm>
            <a:off x="5847940" y="5465625"/>
            <a:ext cx="2751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    Note the hours of operation</a:t>
            </a:r>
          </a:p>
        </p:txBody>
      </p:sp>
    </p:spTree>
    <p:extLst>
      <p:ext uri="{BB962C8B-B14F-4D97-AF65-F5344CB8AC3E}">
        <p14:creationId xmlns:p14="http://schemas.microsoft.com/office/powerpoint/2010/main" val="86232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0D9B38-E9B5-7A4E-8909-B55CFFB67EE8}"/>
              </a:ext>
            </a:extLst>
          </p:cNvPr>
          <p:cNvSpPr/>
          <p:nvPr/>
        </p:nvSpPr>
        <p:spPr>
          <a:xfrm>
            <a:off x="597947" y="6412236"/>
            <a:ext cx="11233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dirty="0" err="1"/>
              <a:t>aageorgia.org</a:t>
            </a:r>
            <a:r>
              <a:rPr lang="en-US" sz="1600" dirty="0"/>
              <a:t> | 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600" dirty="0"/>
              <a:t> | P.O. Box 7325 Macon, GA 31209 | Phone: 478-745-2588 | Gssa@2006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08D9851-36EA-7E07-679E-1417FFA1C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39" t="9171" r="25160" b="58581"/>
          <a:stretch/>
        </p:blipFill>
        <p:spPr bwMode="auto">
          <a:xfrm>
            <a:off x="1121221" y="530368"/>
            <a:ext cx="10166395" cy="4586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2C98D15-B293-C73B-2D41-EA76C653F732}"/>
              </a:ext>
            </a:extLst>
          </p:cNvPr>
          <p:cNvSpPr/>
          <p:nvPr/>
        </p:nvSpPr>
        <p:spPr>
          <a:xfrm flipH="1">
            <a:off x="3639922" y="2888980"/>
            <a:ext cx="826477" cy="323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87ABF-05A7-46C4-E488-985448175BE5}"/>
              </a:ext>
            </a:extLst>
          </p:cNvPr>
          <p:cNvSpPr txBox="1"/>
          <p:nvPr/>
        </p:nvSpPr>
        <p:spPr>
          <a:xfrm>
            <a:off x="4580791" y="2822330"/>
            <a:ext cx="337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Select your district and/or zone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732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06EE-2A54-F3CC-A759-4BA21CC0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82B79-0099-6FDB-A538-AB092DAAC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EE0C48-0292-7E92-3819-E73AFDEDB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04" t="9468" r="28525" b="3550"/>
          <a:stretch/>
        </p:blipFill>
        <p:spPr bwMode="auto">
          <a:xfrm>
            <a:off x="395652" y="93518"/>
            <a:ext cx="10058402" cy="652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007557C9-C66C-DD99-550E-3FB8EFDB4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846" y="2309146"/>
            <a:ext cx="273627" cy="273627"/>
          </a:xfrm>
          <a:prstGeom prst="rect">
            <a:avLst/>
          </a:prstGeom>
        </p:spPr>
      </p:pic>
      <p:pic>
        <p:nvPicPr>
          <p:cNvPr id="14" name="Graphic 13" descr="Badge with solid fill">
            <a:extLst>
              <a:ext uri="{FF2B5EF4-FFF2-40B4-BE49-F238E27FC236}">
                <a16:creationId xmlns:a16="http://schemas.microsoft.com/office/drawing/2014/main" id="{71A4A986-D9EA-E499-1DF9-2BFE3A079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1829" y="2258090"/>
            <a:ext cx="285750" cy="285750"/>
          </a:xfrm>
          <a:prstGeom prst="rect">
            <a:avLst/>
          </a:prstGeom>
        </p:spPr>
      </p:pic>
      <p:pic>
        <p:nvPicPr>
          <p:cNvPr id="16" name="Graphic 15" descr="Badge 3 with solid fill">
            <a:extLst>
              <a:ext uri="{FF2B5EF4-FFF2-40B4-BE49-F238E27FC236}">
                <a16:creationId xmlns:a16="http://schemas.microsoft.com/office/drawing/2014/main" id="{279A8798-386F-D6D1-E14E-BC88BD3D0D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379" y="2558094"/>
            <a:ext cx="273627" cy="273627"/>
          </a:xfrm>
          <a:prstGeom prst="rect">
            <a:avLst/>
          </a:prstGeom>
        </p:spPr>
      </p:pic>
      <p:sp>
        <p:nvSpPr>
          <p:cNvPr id="17" name="Arrow: Bent 16">
            <a:extLst>
              <a:ext uri="{FF2B5EF4-FFF2-40B4-BE49-F238E27FC236}">
                <a16:creationId xmlns:a16="http://schemas.microsoft.com/office/drawing/2014/main" id="{9AC5A1D7-A3B3-ED06-EAA5-871301C4D68F}"/>
              </a:ext>
            </a:extLst>
          </p:cNvPr>
          <p:cNvSpPr/>
          <p:nvPr/>
        </p:nvSpPr>
        <p:spPr>
          <a:xfrm flipV="1">
            <a:off x="456450" y="3323379"/>
            <a:ext cx="336279" cy="131780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9D2FF4-885D-BA51-CADF-FDDF6BF6034E}"/>
              </a:ext>
            </a:extLst>
          </p:cNvPr>
          <p:cNvSpPr txBox="1"/>
          <p:nvPr/>
        </p:nvSpPr>
        <p:spPr>
          <a:xfrm>
            <a:off x="6497515" y="5458224"/>
            <a:ext cx="296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Don’t forget to click submit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A862D-D2D5-0A4B-577F-268A3487E9D5}"/>
              </a:ext>
            </a:extLst>
          </p:cNvPr>
          <p:cNvSpPr/>
          <p:nvPr/>
        </p:nvSpPr>
        <p:spPr>
          <a:xfrm>
            <a:off x="914400" y="4935748"/>
            <a:ext cx="6101862" cy="52247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Where we put the entire psychic changes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132FC95-5E0F-4367-C190-390FE6FBB59C}"/>
              </a:ext>
            </a:extLst>
          </p:cNvPr>
          <p:cNvSpPr/>
          <p:nvPr/>
        </p:nvSpPr>
        <p:spPr>
          <a:xfrm flipH="1">
            <a:off x="3450403" y="5583115"/>
            <a:ext cx="3047107" cy="140678"/>
          </a:xfrm>
          <a:prstGeom prst="rightArrow">
            <a:avLst>
              <a:gd name="adj1" fmla="val 2460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4EF3F14-B809-87DF-91E5-6C156329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7" y="321081"/>
            <a:ext cx="10792767" cy="1467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DFADD0-67FA-4B34-EE98-21B97F20ACF6}"/>
              </a:ext>
            </a:extLst>
          </p:cNvPr>
          <p:cNvSpPr/>
          <p:nvPr/>
        </p:nvSpPr>
        <p:spPr>
          <a:xfrm>
            <a:off x="87923" y="6412236"/>
            <a:ext cx="1130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dirty="0" err="1"/>
              <a:t>aageorgia.org</a:t>
            </a:r>
            <a:r>
              <a:rPr lang="en-US" sz="1400" dirty="0"/>
              <a:t> |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gssa@aageorgia.org</a:t>
            </a:r>
            <a:r>
              <a:rPr lang="en-US" sz="1400" dirty="0"/>
              <a:t> | P.O. Box 7325 Macon, GA 31209 | Phone: 478-745-2588 | Gssa@2006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987C5-1D2F-8BE0-1293-76AC021A603C}"/>
              </a:ext>
            </a:extLst>
          </p:cNvPr>
          <p:cNvSpPr txBox="1"/>
          <p:nvPr/>
        </p:nvSpPr>
        <p:spPr>
          <a:xfrm>
            <a:off x="351693" y="1840285"/>
            <a:ext cx="9077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QR code to the home page /click DCM/Alt DCM Questionnaire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7C4EAB-4779-9B68-A1DA-7AF824160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" y="2595856"/>
            <a:ext cx="2126373" cy="3601915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C0CB9E-413A-1E96-B4C5-AF41CCA9C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71" y="2622617"/>
            <a:ext cx="2126373" cy="3601916"/>
          </a:xfrm>
          <a:prstGeom prst="rect">
            <a:avLst/>
          </a:prstGeom>
        </p:spPr>
      </p:pic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1F30B11-E430-3234-275F-393B880BD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952" y="2622617"/>
            <a:ext cx="2126373" cy="3601916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9F637A-501F-0866-9B08-C77CA9DBC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0832" y="2622617"/>
            <a:ext cx="2129023" cy="3601916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10EE4630-9B4E-B09D-D1F5-D87EDA771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2407" y="777169"/>
            <a:ext cx="1777448" cy="1777448"/>
          </a:xfrm>
          <a:prstGeom prst="rect">
            <a:avLst/>
          </a:prstGeom>
        </p:spPr>
      </p:pic>
      <p:pic>
        <p:nvPicPr>
          <p:cNvPr id="10" name="Graphic 9" descr="Arrow: Rotate left with solid fill">
            <a:extLst>
              <a:ext uri="{FF2B5EF4-FFF2-40B4-BE49-F238E27FC236}">
                <a16:creationId xmlns:a16="http://schemas.microsoft.com/office/drawing/2014/main" id="{0AAAD709-552C-770D-EF06-3A986BD1B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1390714" y="1439296"/>
            <a:ext cx="750277" cy="7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12F5-6A6B-8FC9-C7FD-962A0824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54" y="609600"/>
            <a:ext cx="7577492" cy="1320800"/>
          </a:xfrm>
        </p:spPr>
        <p:txBody>
          <a:bodyPr/>
          <a:lstStyle/>
          <a:p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“How to access your DCM email”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3F364-A348-1CEE-0259-915FB4E7D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970" y="1644162"/>
            <a:ext cx="4158762" cy="51682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From the home page:</a:t>
            </a:r>
            <a:r>
              <a:rPr lang="en-US" dirty="0"/>
              <a:t>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4AF24-4EC7-8770-691B-C3A66F338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7371" y="1644162"/>
            <a:ext cx="3876630" cy="51682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 the instructions:</a:t>
            </a:r>
          </a:p>
        </p:txBody>
      </p:sp>
      <p:pic>
        <p:nvPicPr>
          <p:cNvPr id="10" name="Content Placeholder 9" descr="Arrow: Rotate right with solid fill">
            <a:extLst>
              <a:ext uri="{FF2B5EF4-FFF2-40B4-BE49-F238E27FC236}">
                <a16:creationId xmlns:a16="http://schemas.microsoft.com/office/drawing/2014/main" id="{D905E759-930F-15E7-B9F0-C65906B557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6202" y="4528038"/>
            <a:ext cx="914400" cy="914400"/>
          </a:xfrm>
        </p:spPr>
      </p:pic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72ADB0F-7F7E-D010-3CAC-04A26D243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5193" t="11644" r="27073" b="52023"/>
          <a:stretch/>
        </p:blipFill>
        <p:spPr bwMode="auto">
          <a:xfrm>
            <a:off x="370755" y="2470638"/>
            <a:ext cx="4016608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727F1694-8DE4-8FBF-2514-90E18210A74E}"/>
              </a:ext>
            </a:extLst>
          </p:cNvPr>
          <p:cNvSpPr/>
          <p:nvPr/>
        </p:nvSpPr>
        <p:spPr>
          <a:xfrm rot="10800000">
            <a:off x="2420777" y="3429000"/>
            <a:ext cx="347823" cy="6418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Arrow: Rotate right with solid fill">
            <a:extLst>
              <a:ext uri="{FF2B5EF4-FFF2-40B4-BE49-F238E27FC236}">
                <a16:creationId xmlns:a16="http://schemas.microsoft.com/office/drawing/2014/main" id="{A2B14E6C-CAD4-0EA4-293C-7F4AB3AAC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650695" y="5203916"/>
            <a:ext cx="477044" cy="477044"/>
          </a:xfrm>
          <a:prstGeom prst="rect">
            <a:avLst/>
          </a:prstGeom>
        </p:spPr>
      </p:pic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EB171846-D2E8-02F6-8AA4-F1E005D30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8121" y="327513"/>
            <a:ext cx="2143125" cy="2143125"/>
          </a:xfrm>
          <a:prstGeom prst="rect">
            <a:avLst/>
          </a:prstGeom>
        </p:spPr>
      </p:pic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5F383CA-F00D-A4E9-9A53-129CDC913A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045" t="20117" r="33616" b="8824"/>
          <a:stretch/>
        </p:blipFill>
        <p:spPr bwMode="auto">
          <a:xfrm>
            <a:off x="5153070" y="2250831"/>
            <a:ext cx="4016608" cy="4106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526C6C-01A3-B528-CF17-0C75E65F882A}"/>
              </a:ext>
            </a:extLst>
          </p:cNvPr>
          <p:cNvSpPr txBox="1"/>
          <p:nvPr/>
        </p:nvSpPr>
        <p:spPr>
          <a:xfrm>
            <a:off x="7772400" y="492368"/>
            <a:ext cx="1729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QR links to the service &amp; you can view the instructions </a:t>
            </a:r>
          </a:p>
        </p:txBody>
      </p:sp>
    </p:spTree>
    <p:extLst>
      <p:ext uri="{BB962C8B-B14F-4D97-AF65-F5344CB8AC3E}">
        <p14:creationId xmlns:p14="http://schemas.microsoft.com/office/powerpoint/2010/main" val="8569609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1459</TotalTime>
  <Words>540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American Typewriter</vt:lpstr>
      <vt:lpstr>Arial</vt:lpstr>
      <vt:lpstr>Trebuchet MS</vt:lpstr>
      <vt:lpstr>Wingdings 3</vt:lpstr>
      <vt:lpstr>Facet</vt:lpstr>
      <vt:lpstr>PowerPoint Presentation</vt:lpstr>
      <vt:lpstr>PowerPoint Presentation</vt:lpstr>
      <vt:lpstr>This is our site aageorgia.org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“How to access your DCM email”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Wilson</dc:creator>
  <cp:lastModifiedBy>Obermeier, John R.</cp:lastModifiedBy>
  <cp:revision>12</cp:revision>
  <dcterms:created xsi:type="dcterms:W3CDTF">2020-10-12T21:05:02Z</dcterms:created>
  <dcterms:modified xsi:type="dcterms:W3CDTF">2022-10-31T20:40:08Z</dcterms:modified>
</cp:coreProperties>
</file>